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5" r:id="rId7"/>
    <p:sldId id="266" r:id="rId8"/>
    <p:sldId id="259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897B-8EF8-4076-A8EA-C9861ECD253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240D8-C5D7-4BA5-8983-0BF58644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897B-8EF8-4076-A8EA-C9861ECD253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240D8-C5D7-4BA5-8983-0BF58644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897B-8EF8-4076-A8EA-C9861ECD253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240D8-C5D7-4BA5-8983-0BF58644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897B-8EF8-4076-A8EA-C9861ECD253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240D8-C5D7-4BA5-8983-0BF58644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897B-8EF8-4076-A8EA-C9861ECD253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240D8-C5D7-4BA5-8983-0BF58644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897B-8EF8-4076-A8EA-C9861ECD253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240D8-C5D7-4BA5-8983-0BF58644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897B-8EF8-4076-A8EA-C9861ECD253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240D8-C5D7-4BA5-8983-0BF58644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897B-8EF8-4076-A8EA-C9861ECD253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240D8-C5D7-4BA5-8983-0BF58644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897B-8EF8-4076-A8EA-C9861ECD253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240D8-C5D7-4BA5-8983-0BF58644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897B-8EF8-4076-A8EA-C9861ECD253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240D8-C5D7-4BA5-8983-0BF58644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897B-8EF8-4076-A8EA-C9861ECD253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240D8-C5D7-4BA5-8983-0BF58644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B897B-8EF8-4076-A8EA-C9861ECD253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240D8-C5D7-4BA5-8983-0BF58644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INNER TRANSITION ELEMENTS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f- BLOCK ELEMENTS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digitallab04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85800"/>
            <a:ext cx="853440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digitallab04\Desktop\download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914400"/>
            <a:ext cx="73914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igitallab04\Desktop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2000"/>
            <a:ext cx="82296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gitallab04\Desktop\Screenshot-12_76186014637015299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81001"/>
            <a:ext cx="73914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oxidation state of f block elemen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838200"/>
            <a:ext cx="79248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digitallab04\Desktop\f-block-element-23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09600"/>
            <a:ext cx="7543799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digitallab04\Desktop\d-and-f-block-elements-71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0"/>
            <a:ext cx="78486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digitallab04\Desktop\mal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62000"/>
            <a:ext cx="7619999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igitallab04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609600"/>
            <a:ext cx="6248399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digitallab04\Desktop\download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990600"/>
            <a:ext cx="739140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</Words>
  <Application>Microsoft Office PowerPoint</Application>
  <PresentationFormat>On-screen Show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INNER TRANSITION ELEMENTS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INNER TRANSITION ELEMENTS</dc:title>
  <dc:creator>digitallab04</dc:creator>
  <cp:lastModifiedBy>ismail - [2010]</cp:lastModifiedBy>
  <cp:revision>9</cp:revision>
  <dcterms:created xsi:type="dcterms:W3CDTF">2018-08-09T06:09:57Z</dcterms:created>
  <dcterms:modified xsi:type="dcterms:W3CDTF">2019-09-04T00:41:43Z</dcterms:modified>
</cp:coreProperties>
</file>